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FBAF-188E-44E4-AF90-C0D0D46CB19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15B-B674-46CE-B98D-7C57D99AD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FBAF-188E-44E4-AF90-C0D0D46CB19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15B-B674-46CE-B98D-7C57D99AD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FBAF-188E-44E4-AF90-C0D0D46CB19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15B-B674-46CE-B98D-7C57D99AD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FBAF-188E-44E4-AF90-C0D0D46CB19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15B-B674-46CE-B98D-7C57D99AD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FBAF-188E-44E4-AF90-C0D0D46CB19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15B-B674-46CE-B98D-7C57D99AD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FBAF-188E-44E4-AF90-C0D0D46CB19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15B-B674-46CE-B98D-7C57D99AD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FBAF-188E-44E4-AF90-C0D0D46CB19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15B-B674-46CE-B98D-7C57D99AD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FBAF-188E-44E4-AF90-C0D0D46CB19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15B-B674-46CE-B98D-7C57D99AD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FBAF-188E-44E4-AF90-C0D0D46CB19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15B-B674-46CE-B98D-7C57D99AD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FBAF-188E-44E4-AF90-C0D0D46CB19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15B-B674-46CE-B98D-7C57D99AD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FBAF-188E-44E4-AF90-C0D0D46CB19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15B-B674-46CE-B98D-7C57D99AD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8FBAF-188E-44E4-AF90-C0D0D46CB19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8C15B-B674-46CE-B98D-7C57D99AD4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>
            <a:normAutofit/>
          </a:bodyPr>
          <a:lstStyle/>
          <a:p>
            <a:r>
              <a:rPr lang="en-US" sz="3200" dirty="0"/>
              <a:t>S</a:t>
            </a:r>
            <a:r>
              <a:rPr lang="en-US" sz="3200" dirty="0" smtClean="0"/>
              <a:t>peaker Meeting </a:t>
            </a:r>
            <a:r>
              <a:rPr lang="en-US" sz="3200" dirty="0"/>
              <a:t>July 29, </a:t>
            </a:r>
            <a:r>
              <a:rPr lang="en-US" sz="3200" dirty="0" smtClean="0"/>
              <a:t>2020 7:30</a:t>
            </a:r>
            <a:br>
              <a:rPr lang="en-US" sz="3200" dirty="0" smtClean="0"/>
            </a:br>
            <a:r>
              <a:rPr lang="en-US" sz="3200" dirty="0" smtClean="0"/>
              <a:t>via </a:t>
            </a:r>
            <a:br>
              <a:rPr lang="en-US" sz="3200" dirty="0" smtClean="0"/>
            </a:br>
            <a:r>
              <a:rPr lang="en-US" sz="3200" dirty="0" smtClean="0"/>
              <a:t>Zoom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648200"/>
            <a:ext cx="8001000" cy="17526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Presented by Brant Hills AFG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Speaker: Linda </a:t>
            </a:r>
            <a:r>
              <a:rPr lang="en-US" dirty="0">
                <a:solidFill>
                  <a:schemeClr val="tx1"/>
                </a:solidFill>
              </a:rPr>
              <a:t>L from the Morning Hope AFG </a:t>
            </a:r>
          </a:p>
        </p:txBody>
      </p:sp>
      <p:sp>
        <p:nvSpPr>
          <p:cNvPr id="1026" name="AutoShape 2" descr="Information For The Family | Path To Freedom ~ Drug &amp; Alcohol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nformation For The Family | Path To Freedom ~ Drug &amp; Alcohol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C:\Users\JB\Documents\John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"/>
            <a:ext cx="70104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Speaker Meeting July 29, 2020 7:30 via  Zoom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Speaker Meeting July 29, 2020 7:30</dc:title>
  <dc:creator>JB</dc:creator>
  <cp:lastModifiedBy>JB</cp:lastModifiedBy>
  <cp:revision>3</cp:revision>
  <dcterms:created xsi:type="dcterms:W3CDTF">2020-06-11T14:09:26Z</dcterms:created>
  <dcterms:modified xsi:type="dcterms:W3CDTF">2020-06-11T14:20:17Z</dcterms:modified>
</cp:coreProperties>
</file>